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8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77" y="7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5/2/2024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/>
              <a:t>Integrated Schedule (1 or 2 Slides)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6"/>
            <a:ext cx="12192000" cy="5832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73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/>
              <a:t>Gantt Chart 4/25/2024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0A75-24C5-B172-5E2D-BDED4729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pPr algn="ctr"/>
            <a:r>
              <a:rPr lang="en-US"/>
              <a:t>Mockups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1A47F0-FA64-F67F-9674-C21179CE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" y="1287170"/>
            <a:ext cx="6394602" cy="45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receipt&#10;&#10;Description automatically generated">
            <a:extLst>
              <a:ext uri="{FF2B5EF4-FFF2-40B4-BE49-F238E27FC236}">
                <a16:creationId xmlns:a16="http://schemas.microsoft.com/office/drawing/2014/main" id="{E94E2D96-B4C0-BFFF-5960-8F00170C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73" y="1112906"/>
            <a:ext cx="6121879" cy="57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4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5/2</a:t>
            </a:r>
            <a:r>
              <a:rPr lang="en-US" sz="3300" dirty="0">
                <a:solidFill>
                  <a:srgbClr val="FFFFFF"/>
                </a:solidFill>
              </a:rPr>
              <a:t>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frontend design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Worked on cart system</a:t>
            </a:r>
            <a:endParaRPr lang="en-US" sz="1800" dirty="0"/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updating Gantt Chart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Updating Status Report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Database Work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Worked on filter</a:t>
            </a: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front end</a:t>
            </a:r>
            <a:endParaRPr lang="en-US" sz="2000" dirty="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/>
              <a:t>Gabriel Molina​</a:t>
            </a:r>
            <a:endParaRPr lang="en-US" sz="19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Database Backend w/ MongoDB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>
                <a:ea typeface="Calibri"/>
                <a:cs typeface="Calibri"/>
              </a:rPr>
              <a:t>Database Design</a:t>
            </a:r>
          </a:p>
          <a:p>
            <a:pPr lvl="1"/>
            <a:r>
              <a:rPr lang="en-US" sz="1900" dirty="0">
                <a:cs typeface="Calibri"/>
              </a:rPr>
              <a:t>Filling up Database</a:t>
            </a:r>
            <a:endParaRPr lang="en-US" sz="1900" dirty="0"/>
          </a:p>
          <a:p>
            <a:r>
              <a:rPr lang="en-US" sz="1900" b="1" dirty="0"/>
              <a:t>Roberto Carvalho </a:t>
            </a:r>
            <a:r>
              <a:rPr lang="en-US" sz="1900" b="1" dirty="0" err="1"/>
              <a:t>Brigagao</a:t>
            </a:r>
            <a:endParaRPr lang="en-US" sz="1900" b="1" dirty="0">
              <a:ea typeface="Calibri"/>
              <a:cs typeface="Calibri"/>
            </a:endParaRPr>
          </a:p>
          <a:p>
            <a:pPr lvl="1"/>
            <a:r>
              <a:rPr lang="en-US" sz="1900" dirty="0">
                <a:ea typeface="Calibri"/>
                <a:cs typeface="Calibri"/>
              </a:rPr>
              <a:t>Project management</a:t>
            </a:r>
          </a:p>
          <a:p>
            <a:pPr lvl="1"/>
            <a:r>
              <a:rPr lang="en-US" sz="1900" dirty="0">
                <a:cs typeface="Calibri"/>
              </a:rPr>
              <a:t>Working on frontend design</a:t>
            </a:r>
          </a:p>
          <a:p>
            <a:pPr lvl="1"/>
            <a:r>
              <a:rPr lang="en-US" sz="1900" dirty="0"/>
              <a:t>Working on menu</a:t>
            </a:r>
          </a:p>
          <a:p>
            <a:pPr lvl="1"/>
            <a:r>
              <a:rPr lang="en-US" sz="1900" dirty="0"/>
              <a:t>Design Mockups</a:t>
            </a:r>
          </a:p>
          <a:p>
            <a:r>
              <a:rPr lang="en-US" sz="1900" b="1" dirty="0"/>
              <a:t>Thuan Nguyen</a:t>
            </a:r>
            <a:endParaRPr lang="en-US" sz="19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Working on frontend</a:t>
            </a:r>
          </a:p>
          <a:p>
            <a:pPr lvl="1"/>
            <a:r>
              <a:rPr lang="en-US" sz="1900" dirty="0">
                <a:ea typeface="Calibri"/>
                <a:cs typeface="Calibri"/>
              </a:rPr>
              <a:t>Working with Alex</a:t>
            </a: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customXml/itemProps2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Widescreen</PresentationFormat>
  <Paragraphs>105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 (1 or 2 Slides) </vt:lpstr>
      <vt:lpstr>Gantt Chart 4/25/2024</vt:lpstr>
      <vt:lpstr>Webpage Main Menu Template</vt:lpstr>
      <vt:lpstr>Mockups</vt:lpstr>
      <vt:lpstr>What Everyone is Working on - week 5/2/2024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1</cp:revision>
  <dcterms:created xsi:type="dcterms:W3CDTF">2021-01-26T03:54:19Z</dcterms:created>
  <dcterms:modified xsi:type="dcterms:W3CDTF">2024-05-03T03:33:25Z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